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5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9144000" cy="5143500" type="screen16x9"/>
  <p:notesSz cx="6858000" cy="9144000"/>
  <p:embeddedFontLst>
    <p:embeddedFont>
      <p:font typeface="Montserrat" charset="-52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Montserrat Medium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rofessional\Desktop\QA\&#1054;&#1090;&#1095;&#1105;&#1090;%20&#1087;&#1086;%20&#1090;&#1077;&#1089;&#1090;&#1080;&#1088;&#1086;&#1074;&#1072;&#1085;&#1080;&#110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plotArea>
      <c:layout>
        <c:manualLayout>
          <c:layoutTarget val="inner"/>
          <c:xMode val="edge"/>
          <c:yMode val="edge"/>
          <c:x val="5.9321959755030677E-2"/>
          <c:y val="7.4548702245552628E-2"/>
          <c:w val="0.77651290463691958"/>
          <c:h val="0.7196103091280257"/>
        </c:manualLayout>
      </c:layout>
      <c:barChart>
        <c:barDir val="col"/>
        <c:grouping val="clustered"/>
        <c:ser>
          <c:idx val="0"/>
          <c:order val="0"/>
          <c:cat>
            <c:strRef>
              <c:f>Лист2!$B$24:$B$27</c:f>
              <c:strCache>
                <c:ptCount val="4"/>
                <c:pt idx="0">
                  <c:v>Найденные баги</c:v>
                </c:pt>
                <c:pt idx="1">
                  <c:v>Создано задач на улучшение</c:v>
                </c:pt>
                <c:pt idx="2">
                  <c:v>Открыто багов</c:v>
                </c:pt>
                <c:pt idx="3">
                  <c:v>Открыто багов высоких приоритетов</c:v>
                </c:pt>
              </c:strCache>
            </c:strRef>
          </c:cat>
          <c:val>
            <c:numRef>
              <c:f>Лист2!$C$24:$C$27</c:f>
              <c:numCache>
                <c:formatCode>General</c:formatCode>
                <c:ptCount val="4"/>
                <c:pt idx="0">
                  <c:v>34</c:v>
                </c:pt>
                <c:pt idx="1">
                  <c:v>2</c:v>
                </c:pt>
                <c:pt idx="2">
                  <c:v>30</c:v>
                </c:pt>
                <c:pt idx="3">
                  <c:v>3</c:v>
                </c:pt>
              </c:numCache>
            </c:numRef>
          </c:val>
        </c:ser>
        <c:axId val="109830912"/>
        <c:axId val="109832448"/>
      </c:barChart>
      <c:catAx>
        <c:axId val="109830912"/>
        <c:scaling>
          <c:orientation val="minMax"/>
        </c:scaling>
        <c:axPos val="b"/>
        <c:tickLblPos val="nextTo"/>
        <c:crossAx val="109832448"/>
        <c:crosses val="autoZero"/>
        <c:auto val="1"/>
        <c:lblAlgn val="ctr"/>
        <c:lblOffset val="100"/>
      </c:catAx>
      <c:valAx>
        <c:axId val="109832448"/>
        <c:scaling>
          <c:orientation val="minMax"/>
        </c:scaling>
        <c:axPos val="l"/>
        <c:majorGridlines/>
        <c:numFmt formatCode="General" sourceLinked="1"/>
        <c:tickLblPos val="nextTo"/>
        <c:crossAx val="10983091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7849-3888-45EA-9FA5-292270C9E1D6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</a:t>
            </a:fld>
            <a:endParaRPr/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7"/>
            <a:ext cx="80829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297948" y="373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10</a:t>
            </a:fld>
            <a:endParaRPr/>
          </a:p>
        </p:txBody>
      </p:sp>
      <p:pic>
        <p:nvPicPr>
          <p:cNvPr id="12290" name="Picture 2" descr="http://dl4.joxi.net/drive/2023/05/13/0056/3174/3705958/58/8e2576f09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196" y="1261856"/>
            <a:ext cx="8955554" cy="2761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11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9518" y="695229"/>
            <a:ext cx="4729892" cy="439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12</a:t>
            </a:fld>
            <a:endParaRPr/>
          </a:p>
        </p:txBody>
      </p:sp>
      <p:graphicFrame>
        <p:nvGraphicFramePr>
          <p:cNvPr id="7" name="Диаграмма 6"/>
          <p:cNvGraphicFramePr/>
          <p:nvPr/>
        </p:nvGraphicFramePr>
        <p:xfrm>
          <a:off x="4572000" y="225205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6251" y="956806"/>
            <a:ext cx="5279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ходе проверки </a:t>
            </a:r>
            <a:r>
              <a:rPr lang="ru-RU" dirty="0" err="1" smtClean="0"/>
              <a:t>веб-платформы</a:t>
            </a:r>
            <a:r>
              <a:rPr lang="ru-RU" dirty="0" smtClean="0"/>
              <a:t> было написано </a:t>
            </a:r>
          </a:p>
          <a:p>
            <a:r>
              <a:rPr lang="ru-RU" dirty="0" smtClean="0"/>
              <a:t>100 </a:t>
            </a:r>
            <a:r>
              <a:rPr lang="ru-RU" dirty="0" err="1" smtClean="0"/>
              <a:t>тест-кейсов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результате проверки было обнаружено </a:t>
            </a:r>
          </a:p>
          <a:p>
            <a:r>
              <a:rPr lang="ru-RU" dirty="0" smtClean="0"/>
              <a:t>34 дефекта.</a:t>
            </a:r>
          </a:p>
          <a:p>
            <a:r>
              <a:rPr lang="ru-RU" dirty="0" smtClean="0"/>
              <a:t>Из которых 3 критических.</a:t>
            </a:r>
          </a:p>
          <a:p>
            <a:r>
              <a:rPr lang="ru-RU" dirty="0" smtClean="0"/>
              <a:t>На текущий момент, </a:t>
            </a:r>
            <a:r>
              <a:rPr lang="ru-RU" dirty="0" err="1" smtClean="0"/>
              <a:t>веб-платформа</a:t>
            </a:r>
            <a:r>
              <a:rPr lang="ru-RU" dirty="0" smtClean="0"/>
              <a:t> не может быть отдана в релиз, поскольку не все дефекты были </a:t>
            </a:r>
            <a:r>
              <a:rPr lang="ru-RU" dirty="0" err="1" smtClean="0"/>
              <a:t>пофикшены</a:t>
            </a:r>
            <a:r>
              <a:rPr lang="ru-RU" dirty="0" smtClean="0"/>
              <a:t> разработчиками.</a:t>
            </a:r>
          </a:p>
          <a:p>
            <a:r>
              <a:rPr lang="ru-RU" dirty="0" smtClean="0"/>
              <a:t>Также необходима проверка интеграции.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32325" y="4839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13</a:t>
            </a:fld>
            <a:endParaRPr/>
          </a:p>
        </p:txBody>
      </p:sp>
      <p:sp>
        <p:nvSpPr>
          <p:cNvPr id="347" name="Google Shape;347;p67"/>
          <p:cNvSpPr txBox="1"/>
          <p:nvPr/>
        </p:nvSpPr>
        <p:spPr>
          <a:xfrm>
            <a:off x="450445" y="1753543"/>
            <a:ext cx="80829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Выбранная стратегия была эффективна. Так как при проведении функционального и нефункционального 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UX UI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тестирования, мы добились успешных результатов и максимизировали тестовое покрытие. 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70" name="Picture 2" descr="Успех Png -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4048" y="2818174"/>
            <a:ext cx="3562890" cy="2240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14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285170" y="376060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Trello, Jira, TestRail, GIT, Postman, MySQL, Selenium IDE, PyCharm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" dirty="0" smtClean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Немного сложной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но очень интересной для меня стала работа с SQL,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API.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endParaRPr lang="en-US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HUB: </a:t>
            </a: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https://github.com/Armine-T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74" name="Picture 2" descr="Дизайн-бюро Techart.Design - веб-дизайн, разработка фирменного стиля,  дизайн полиграфи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7726" y="2167719"/>
            <a:ext cx="5290463" cy="26452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2</a:t>
            </a:fld>
            <a:endParaRPr/>
          </a:p>
        </p:txBody>
      </p:sp>
      <p:pic>
        <p:nvPicPr>
          <p:cNvPr id="28676" name="Picture 4" descr="http://dl4.joxi.net/drive/2023/05/12/0056/3174/3705958/58/1d8499bc4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671" y="603645"/>
            <a:ext cx="5405370" cy="44815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3</a:t>
            </a:fld>
            <a:endParaRPr/>
          </a:p>
        </p:txBody>
      </p:sp>
      <p:pic>
        <p:nvPicPr>
          <p:cNvPr id="26628" name="Picture 4" descr="http://dl3.joxi.net/drive/2023/05/12/0056/3174/3705958/58/dc3647904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8477" y="771909"/>
            <a:ext cx="7075537" cy="43571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4</a:t>
            </a:fld>
            <a:endParaRPr/>
          </a:p>
        </p:txBody>
      </p:sp>
      <p:sp>
        <p:nvSpPr>
          <p:cNvPr id="277" name="Google Shape;277;p58"/>
          <p:cNvSpPr txBox="1"/>
          <p:nvPr/>
        </p:nvSpPr>
        <p:spPr>
          <a:xfrm>
            <a:off x="476228" y="746326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Ниже представляю </a:t>
            </a:r>
            <a:r>
              <a:rPr lang="ru-RU" sz="1800" dirty="0" smtClean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в</a:t>
            </a:r>
            <a:r>
              <a:rPr lang="ru" sz="1800" dirty="0" smtClean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ашему вниманию чек-лист вебсайта «Собаседник»</a:t>
            </a:r>
            <a:endParaRPr sz="1800" b="1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  <p:pic>
        <p:nvPicPr>
          <p:cNvPr id="24578" name="Picture 2" descr="http://dl4.joxi.net/drive/2023/05/12/0056/3174/3705958/58/306ab7f8d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094" y="1254980"/>
            <a:ext cx="7387181" cy="342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5</a:t>
            </a:fld>
            <a:endParaRPr/>
          </a:p>
        </p:txBody>
      </p:sp>
      <p:sp>
        <p:nvSpPr>
          <p:cNvPr id="285" name="Google Shape;285;p59"/>
          <p:cNvSpPr txBox="1"/>
          <p:nvPr/>
        </p:nvSpPr>
        <p:spPr>
          <a:xfrm>
            <a:off x="366224" y="622001"/>
            <a:ext cx="8082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Ниже прикладываю тест-кейсы вебсайта «Собаседник»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30" name="Picture 2" descr="http://dl3.joxi.net/drive/2023/05/12/0056/3174/3705958/58/adf3156ef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24328" y="956189"/>
            <a:ext cx="1619672" cy="2259662"/>
          </a:xfrm>
          <a:prstGeom prst="rect">
            <a:avLst/>
          </a:prstGeom>
          <a:noFill/>
        </p:spPr>
      </p:pic>
      <p:pic>
        <p:nvPicPr>
          <p:cNvPr id="20484" name="Picture 4" descr="http://dl3.joxi.net/drive/2023/05/14/0056/3174/3705958/58/bf2d8cbdb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875" y="963611"/>
            <a:ext cx="7020272" cy="3473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51107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6</a:t>
            </a:fld>
            <a:endParaRPr/>
          </a:p>
        </p:txBody>
      </p:sp>
      <p:sp>
        <p:nvSpPr>
          <p:cNvPr id="293" name="Google Shape;293;p60"/>
          <p:cNvSpPr txBox="1"/>
          <p:nvPr/>
        </p:nvSpPr>
        <p:spPr>
          <a:xfrm>
            <a:off x="489977" y="573875"/>
            <a:ext cx="8082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Представляю вашему вниманию небольшой отрезо</a:t>
            </a:r>
            <a:r>
              <a:rPr lang="ru-RU" sz="1800" dirty="0" smtClean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к оформленного</a:t>
            </a:r>
            <a:r>
              <a:rPr lang="ru" sz="1800" dirty="0" smtClean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   Баг-репорта Вебсайта «Собаседник» 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  <p:pic>
        <p:nvPicPr>
          <p:cNvPr id="20482" name="Picture 2" descr="http://dl4.joxi.net/drive/2023/05/12/0056/3174/3705958/58/f342eee14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010" y="1277906"/>
            <a:ext cx="7862232" cy="373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208571" y="133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7</a:t>
            </a:fld>
            <a:endParaRPr/>
          </a:p>
        </p:txBody>
      </p:sp>
      <p:sp>
        <p:nvSpPr>
          <p:cNvPr id="301" name="Google Shape;301;p61"/>
          <p:cNvSpPr txBox="1"/>
          <p:nvPr/>
        </p:nvSpPr>
        <p:spPr>
          <a:xfrm>
            <a:off x="103127" y="567572"/>
            <a:ext cx="8082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Была применена техника тест-дизайна(Класса Эквивалентности) на чек-лист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38" name="Picture 6" descr="http://dl4.joxi.net/drive/2023/05/12/0056/3174/3705958/58/02da7712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8" y="2969852"/>
            <a:ext cx="4198207" cy="2163437"/>
          </a:xfrm>
          <a:prstGeom prst="rect">
            <a:avLst/>
          </a:prstGeom>
          <a:noFill/>
        </p:spPr>
      </p:pic>
      <p:pic>
        <p:nvPicPr>
          <p:cNvPr id="10" name="Picture 2" descr="http://dl4.joxi.net/drive/2023/05/12/0056/3174/3705958/58/306ab7f8d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2337" y="922082"/>
            <a:ext cx="4902808" cy="22702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8</a:t>
            </a:fld>
            <a:endParaRPr/>
          </a:p>
        </p:txBody>
      </p:sp>
      <p:sp>
        <p:nvSpPr>
          <p:cNvPr id="309" name="Google Shape;309;p62"/>
          <p:cNvSpPr txBox="1"/>
          <p:nvPr/>
        </p:nvSpPr>
        <p:spPr>
          <a:xfrm>
            <a:off x="338724" y="581896"/>
            <a:ext cx="8082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Была применена техника тест-дизайна(Класса Эквивалентности) на тест-сьют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4" descr="http://dl4.joxi.net/drive/2023/05/12/0056/3174/3705958/58/4ce85db53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0940" y="962378"/>
            <a:ext cx="3805502" cy="41398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9</a:t>
            </a:fld>
            <a:endParaRPr/>
          </a:p>
        </p:txBody>
      </p:sp>
      <p:sp>
        <p:nvSpPr>
          <p:cNvPr id="317" name="Google Shape;317;p63"/>
          <p:cNvSpPr txBox="1"/>
          <p:nvPr/>
        </p:nvSpPr>
        <p:spPr>
          <a:xfrm>
            <a:off x="383575" y="712927"/>
            <a:ext cx="808290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8" name="Picture 2" descr="http://dl3.joxi.net/drive/2023/05/13/0056/3174/3705958/58/c965b277e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927" y="613183"/>
            <a:ext cx="8598966" cy="44409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307</Words>
  <Application>Microsoft Office PowerPoint</Application>
  <PresentationFormat>Экран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Calibri</vt:lpstr>
      <vt:lpstr>Montserrat Medium</vt:lpstr>
      <vt:lpstr>Тема Office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Тест-кейсы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Professional</dc:creator>
  <cp:lastModifiedBy>Professional</cp:lastModifiedBy>
  <cp:revision>43</cp:revision>
  <dcterms:modified xsi:type="dcterms:W3CDTF">2023-05-21T20:10:31Z</dcterms:modified>
</cp:coreProperties>
</file>